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C991F26-21F1-4C15-AA10-BAE39D477566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8D08C8F-3449-477C-8CCB-5E0B94CA3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3F562-76CE-4BDA-96C9-D8AFCEB12996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8B03E-24CF-4803-BDA8-BE8A3069A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BD01D-CCFB-4BDF-B318-3B032FE38111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E9EC-2800-4771-893F-C575D3B14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A91CF-FDC4-49E2-9371-3C3673D0E19F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680BC-607F-4F2C-B5D8-0E7E425150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4102FE-003E-45E0-9AAA-85187DBB2B59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D04BA-0A32-4B79-8BB4-F4BEAE113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6A01F-197B-4B05-9747-ED580B3BEDA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1F251-B5E0-412C-BF2C-2242776EF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FA23DF-49BF-4BB4-A589-D9CE98E7C93E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8D894-6E46-4427-A321-48DB526D1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84BD3-F5AC-4E0B-BB1F-6236B515EE6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470E-9BB0-410A-89DD-E083DB599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7059D-7445-4579-8A47-64F87EC2DE2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858CE-2A66-43E3-ACF3-E340C0B1A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8B8D8B-C792-4E00-9F3E-DCDACDC0A06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1F48-30CC-42A0-9E46-744FB2916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D9D61-056F-44E3-B458-F5062B622B3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852F5-C404-412E-97C5-B189D3BD3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0F4EF-CFF3-42DA-AF41-B867BA856282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47ED3-A0D9-417C-B6E4-8776B38C2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4675425-B916-4BD9-8307-543E576AD946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AF698AF-E136-452E-B9D2-29FBCDB92C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#5Assistant referee.COVER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#5—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#5—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#5—4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#5—5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</dc:title>
  <dc:creator>rbaker</dc:creator>
  <cp:lastModifiedBy>KruseJ</cp:lastModifiedBy>
  <cp:revision>10</cp:revision>
  <dcterms:created xsi:type="dcterms:W3CDTF">2016-03-23T21:34:44Z</dcterms:created>
  <dcterms:modified xsi:type="dcterms:W3CDTF">2017-09-06T01:36:21Z</dcterms:modified>
</cp:coreProperties>
</file>